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76" r:id="rId4"/>
    <p:sldId id="277" r:id="rId5"/>
    <p:sldId id="278" r:id="rId6"/>
    <p:sldId id="279" r:id="rId7"/>
    <p:sldId id="282" r:id="rId8"/>
    <p:sldId id="280" r:id="rId9"/>
    <p:sldId id="281" r:id="rId10"/>
    <p:sldId id="283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MAIS PERTO</a:t>
            </a:r>
            <a:br>
              <a:rPr lang="pt-BR" dirty="0"/>
            </a:br>
            <a:r>
              <a:rPr lang="pt-BR" dirty="0"/>
              <a:t>DE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0F615B7-971D-410A-BA1E-57795C0797B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Quero bem perto estar </a:t>
            </a:r>
          </a:p>
          <a:p>
            <a:r>
              <a:rPr lang="pt-BR" dirty="0"/>
              <a:t>De Ti, meu Deus. </a:t>
            </a:r>
          </a:p>
          <a:p>
            <a:r>
              <a:rPr lang="pt-BR" dirty="0"/>
              <a:t>Leva-me para o lar </a:t>
            </a:r>
          </a:p>
          <a:p>
            <a:r>
              <a:rPr lang="pt-BR" dirty="0"/>
              <a:t>Dos altos Céus.</a:t>
            </a:r>
          </a:p>
        </p:txBody>
      </p:sp>
    </p:spTree>
    <p:extLst>
      <p:ext uri="{BB962C8B-B14F-4D97-AF65-F5344CB8AC3E}">
        <p14:creationId xmlns:p14="http://schemas.microsoft.com/office/powerpoint/2010/main" val="922409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Bem perto quero estar</a:t>
            </a:r>
          </a:p>
          <a:p>
            <a:r>
              <a:rPr lang="pt-BR" dirty="0"/>
              <a:t>De Ti, ó meu Jesus. </a:t>
            </a:r>
          </a:p>
          <a:p>
            <a:r>
              <a:rPr lang="pt-BR" dirty="0"/>
              <a:t>Na Tua Lei andar, </a:t>
            </a:r>
          </a:p>
          <a:p>
            <a:r>
              <a:rPr lang="pt-BR" dirty="0"/>
              <a:t>Levando a cruz. </a:t>
            </a:r>
          </a:p>
        </p:txBody>
      </p:sp>
    </p:spTree>
    <p:extLst>
      <p:ext uri="{BB962C8B-B14F-4D97-AF65-F5344CB8AC3E}">
        <p14:creationId xmlns:p14="http://schemas.microsoft.com/office/powerpoint/2010/main" val="1457798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Do mundo mau e vil </a:t>
            </a:r>
          </a:p>
          <a:p>
            <a:r>
              <a:rPr lang="pt-BR" dirty="0"/>
              <a:t>Nunca desejo ser. </a:t>
            </a:r>
          </a:p>
          <a:p>
            <a:r>
              <a:rPr lang="pt-BR" dirty="0"/>
              <a:t>Une-me ao Teu redil,</a:t>
            </a:r>
          </a:p>
          <a:p>
            <a:r>
              <a:rPr lang="pt-BR" dirty="0"/>
              <a:t>Com Teu poder.</a:t>
            </a:r>
          </a:p>
        </p:txBody>
      </p:sp>
    </p:spTree>
    <p:extLst>
      <p:ext uri="{BB962C8B-B14F-4D97-AF65-F5344CB8AC3E}">
        <p14:creationId xmlns:p14="http://schemas.microsoft.com/office/powerpoint/2010/main" val="1776704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0F615B7-971D-410A-BA1E-57795C0797B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Quero bem perto estar </a:t>
            </a:r>
          </a:p>
          <a:p>
            <a:r>
              <a:rPr lang="pt-BR" dirty="0"/>
              <a:t>De Ti, meu Deus. </a:t>
            </a:r>
          </a:p>
          <a:p>
            <a:r>
              <a:rPr lang="pt-BR" dirty="0"/>
              <a:t>Leva-me para o lar </a:t>
            </a:r>
          </a:p>
          <a:p>
            <a:r>
              <a:rPr lang="pt-BR" dirty="0"/>
              <a:t>Dos altos Céus.</a:t>
            </a:r>
          </a:p>
        </p:txBody>
      </p:sp>
    </p:spTree>
    <p:extLst>
      <p:ext uri="{BB962C8B-B14F-4D97-AF65-F5344CB8AC3E}">
        <p14:creationId xmlns:p14="http://schemas.microsoft.com/office/powerpoint/2010/main" val="4023686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 Ti, meu Salvador, </a:t>
            </a:r>
          </a:p>
          <a:p>
            <a:r>
              <a:rPr lang="pt-BR" dirty="0"/>
              <a:t>Só tenho aqui pesar, </a:t>
            </a:r>
          </a:p>
          <a:p>
            <a:r>
              <a:rPr lang="pt-BR" dirty="0"/>
              <a:t>Tristeza, pranto e dor </a:t>
            </a:r>
          </a:p>
          <a:p>
            <a:r>
              <a:rPr lang="pt-BR" dirty="0"/>
              <a:t>A suportar. </a:t>
            </a:r>
          </a:p>
        </p:txBody>
      </p:sp>
    </p:spTree>
    <p:extLst>
      <p:ext uri="{BB962C8B-B14F-4D97-AF65-F5344CB8AC3E}">
        <p14:creationId xmlns:p14="http://schemas.microsoft.com/office/powerpoint/2010/main" val="840193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posso mais viver </a:t>
            </a:r>
          </a:p>
          <a:p>
            <a:r>
              <a:rPr lang="pt-BR" dirty="0"/>
              <a:t>Longe de Ti, Senhor. </a:t>
            </a:r>
          </a:p>
          <a:p>
            <a:r>
              <a:rPr lang="pt-BR" dirty="0"/>
              <a:t>Quero Te dar meu ser, </a:t>
            </a:r>
          </a:p>
          <a:p>
            <a:r>
              <a:rPr lang="pt-BR" dirty="0"/>
              <a:t>Ó, Deus de amor. </a:t>
            </a:r>
          </a:p>
        </p:txBody>
      </p:sp>
    </p:spTree>
    <p:extLst>
      <p:ext uri="{BB962C8B-B14F-4D97-AF65-F5344CB8AC3E}">
        <p14:creationId xmlns:p14="http://schemas.microsoft.com/office/powerpoint/2010/main" val="512021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0F615B7-971D-410A-BA1E-57795C0797B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Quero bem perto estar </a:t>
            </a:r>
          </a:p>
          <a:p>
            <a:r>
              <a:rPr lang="pt-BR" dirty="0"/>
              <a:t>De Ti, meu Deus. </a:t>
            </a:r>
          </a:p>
          <a:p>
            <a:r>
              <a:rPr lang="pt-BR" dirty="0"/>
              <a:t>Leva-me para o lar </a:t>
            </a:r>
          </a:p>
          <a:p>
            <a:r>
              <a:rPr lang="pt-BR" dirty="0"/>
              <a:t>Dos altos Céus.</a:t>
            </a:r>
          </a:p>
        </p:txBody>
      </p:sp>
    </p:spTree>
    <p:extLst>
      <p:ext uri="{BB962C8B-B14F-4D97-AF65-F5344CB8AC3E}">
        <p14:creationId xmlns:p14="http://schemas.microsoft.com/office/powerpoint/2010/main" val="2336638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tenho mais temor, </a:t>
            </a:r>
          </a:p>
          <a:p>
            <a:r>
              <a:rPr lang="pt-BR" dirty="0"/>
              <a:t>Pois Tua santa mão </a:t>
            </a:r>
          </a:p>
          <a:p>
            <a:r>
              <a:rPr lang="pt-BR" dirty="0"/>
              <a:t>Me guia com amor </a:t>
            </a:r>
          </a:p>
          <a:p>
            <a:r>
              <a:rPr lang="pt-BR" dirty="0"/>
              <a:t>Até Sião. </a:t>
            </a:r>
          </a:p>
        </p:txBody>
      </p:sp>
    </p:spTree>
    <p:extLst>
      <p:ext uri="{BB962C8B-B14F-4D97-AF65-F5344CB8AC3E}">
        <p14:creationId xmlns:p14="http://schemas.microsoft.com/office/powerpoint/2010/main" val="860151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lar ali terei, </a:t>
            </a:r>
          </a:p>
          <a:p>
            <a:r>
              <a:rPr lang="pt-BR" dirty="0"/>
              <a:t>Bem perto de Jesus, </a:t>
            </a:r>
          </a:p>
          <a:p>
            <a:r>
              <a:rPr lang="pt-BR" dirty="0"/>
              <a:t>E sempre andarei </a:t>
            </a:r>
          </a:p>
          <a:p>
            <a:r>
              <a:rPr lang="pt-BR" dirty="0"/>
              <a:t>Em Sua luz.</a:t>
            </a:r>
          </a:p>
        </p:txBody>
      </p:sp>
    </p:spTree>
    <p:extLst>
      <p:ext uri="{BB962C8B-B14F-4D97-AF65-F5344CB8AC3E}">
        <p14:creationId xmlns:p14="http://schemas.microsoft.com/office/powerpoint/2010/main" val="2021200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1688</TotalTime>
  <Words>214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MAIS PERTO DE JESUS</vt:lpstr>
      <vt:lpstr>MAIS PERTO DE JESUS</vt:lpstr>
      <vt:lpstr>MAIS PERTO DE JESUS</vt:lpstr>
      <vt:lpstr>MAIS PERTO DE JESUS</vt:lpstr>
      <vt:lpstr>MAIS PERTO DE JESUS</vt:lpstr>
      <vt:lpstr>MAIS PERTO DE JESUS</vt:lpstr>
      <vt:lpstr>MAIS PERTO DE JESUS</vt:lpstr>
      <vt:lpstr>MAIS PERTO DE JESUS</vt:lpstr>
      <vt:lpstr>MAIS PERTO DE JESUS</vt:lpstr>
      <vt:lpstr>MAIS PERTO DE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24</cp:revision>
  <dcterms:created xsi:type="dcterms:W3CDTF">2019-03-12T19:19:25Z</dcterms:created>
  <dcterms:modified xsi:type="dcterms:W3CDTF">2019-06-12T22:34:50Z</dcterms:modified>
</cp:coreProperties>
</file>

<file path=docProps/thumbnail.jpeg>
</file>